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76" r:id="rId4"/>
    <p:sldId id="258" r:id="rId5"/>
    <p:sldId id="259" r:id="rId6"/>
    <p:sldId id="284" r:id="rId7"/>
    <p:sldId id="285" r:id="rId8"/>
    <p:sldId id="288" r:id="rId9"/>
    <p:sldId id="286" r:id="rId10"/>
    <p:sldId id="270" r:id="rId11"/>
    <p:sldId id="271" r:id="rId12"/>
    <p:sldId id="272" r:id="rId13"/>
    <p:sldId id="287" r:id="rId14"/>
    <p:sldId id="273" r:id="rId15"/>
    <p:sldId id="274" r:id="rId16"/>
    <p:sldId id="281" r:id="rId17"/>
    <p:sldId id="275" r:id="rId18"/>
    <p:sldId id="282" r:id="rId19"/>
    <p:sldId id="283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03.06.2020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29600" cy="263346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AYVACIK İMAM HATİP 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ORTAOKULU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5250160" cy="27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0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601666"/>
          </a:xfrm>
        </p:spPr>
        <p:txBody>
          <a:bodyPr/>
          <a:lstStyle/>
          <a:p>
            <a:pPr algn="ctr"/>
            <a:r>
              <a:rPr lang="tr-TR" sz="6000" b="1" smtClean="0"/>
              <a:t>DERS </a:t>
            </a:r>
            <a:r>
              <a:rPr lang="tr-TR" sz="6000" b="1" dirty="0" smtClean="0"/>
              <a:t>DIŞI ETKİNLİKLERİMİZ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690395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SPOR ETKİNLİKLERİMİZ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456384" cy="194421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36" y="2276872"/>
            <a:ext cx="3452664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581128"/>
            <a:ext cx="345638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36" y="4581128"/>
            <a:ext cx="3452664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17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CAMİ GEZİLERİMİZ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4134"/>
            <a:ext cx="3635896" cy="37170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14134"/>
            <a:ext cx="38884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6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KUŞ EVİMİZ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7" y="2314134"/>
            <a:ext cx="3384000" cy="37170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14134"/>
            <a:ext cx="38884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tr-TR" dirty="0" smtClean="0"/>
              <a:t>KERMESLERİMİZ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899142" cy="216024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8" y="1556792"/>
            <a:ext cx="2664296" cy="386104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65" y="1584609"/>
            <a:ext cx="291581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4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399032"/>
          </a:xfrm>
        </p:spPr>
        <p:txBody>
          <a:bodyPr/>
          <a:lstStyle/>
          <a:p>
            <a:r>
              <a:rPr lang="tr-TR" dirty="0" smtClean="0"/>
              <a:t>ZİYARETLERİMİZ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492865" cy="4324350"/>
          </a:xfrm>
        </p:spPr>
      </p:pic>
      <p:sp>
        <p:nvSpPr>
          <p:cNvPr id="6" name="Metin kutusu 5"/>
          <p:cNvSpPr txBox="1"/>
          <p:nvPr/>
        </p:nvSpPr>
        <p:spPr>
          <a:xfrm>
            <a:off x="3347864" y="6237312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Belediye Başkanımızı Ziyaret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0578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399032"/>
          </a:xfrm>
        </p:spPr>
        <p:txBody>
          <a:bodyPr/>
          <a:lstStyle/>
          <a:p>
            <a:r>
              <a:rPr lang="tr-TR" dirty="0" smtClean="0"/>
              <a:t>ZİYARETLERİMİZ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40035"/>
            <a:ext cx="6492865" cy="3645895"/>
          </a:xfrm>
        </p:spPr>
      </p:pic>
      <p:sp>
        <p:nvSpPr>
          <p:cNvPr id="3" name="Metin kutusu 2"/>
          <p:cNvSpPr txBox="1"/>
          <p:nvPr/>
        </p:nvSpPr>
        <p:spPr>
          <a:xfrm>
            <a:off x="3275856" y="6020715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Kaymakamımızı Ziyaret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580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PANO DÜZENLEMELERİMİZ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2" y="2204864"/>
            <a:ext cx="3168352" cy="416029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14"/>
            <a:ext cx="3528392" cy="41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8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2785"/>
            <a:ext cx="3456384" cy="24246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84367"/>
            <a:ext cx="3456384" cy="24026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9" y="3933056"/>
            <a:ext cx="3456384" cy="239309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91665"/>
            <a:ext cx="3456383" cy="240268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21663" y="3360166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Dürüst Manav Etkinliğimiz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932040" y="3390496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Yangın Tatbikatımız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39552" y="6378855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Kitap Fuarı Gezimiz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860032" y="6366515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Sinema Etkinliğimiz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0118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4367"/>
            <a:ext cx="3456384" cy="24026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84368"/>
            <a:ext cx="3456384" cy="24026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9" y="4093361"/>
            <a:ext cx="3456384" cy="20724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93361"/>
            <a:ext cx="3456383" cy="207248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21663" y="3360166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12 Mart Etkinliğimiz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932040" y="3390496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 Ayet 1 Hadis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39552" y="6378855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Pi Günü Etkinliklerimiz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860032" y="6366515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Ağaç Dikme Etkinliğimiz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9004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tr-TR" dirty="0" smtClean="0"/>
              <a:t>OKULUMUZUN TARİHÇESİ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67544" y="2276872"/>
            <a:ext cx="8507288" cy="31237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2000" dirty="0" smtClean="0"/>
              <a:t>     Kamuoyunda </a:t>
            </a:r>
            <a:r>
              <a:rPr lang="tr-TR" sz="2000" dirty="0"/>
              <a:t>4+4+4 kademeli eğitim yasası olarak bilinen 30 Mart 2012 tarihli 6287 sayılı "İlköğretim ve Eğitim Kanunu ile Bazı Kanunlarda Değişiklik Yapılmasına Dair </a:t>
            </a:r>
            <a:r>
              <a:rPr lang="tr-TR" sz="2000" dirty="0" err="1"/>
              <a:t>Kanun"la</a:t>
            </a:r>
            <a:r>
              <a:rPr lang="tr-TR" sz="2000" dirty="0"/>
              <a:t> birlikte açılan Ayvacık İmam Hatip Ortaokulu;</a:t>
            </a:r>
          </a:p>
          <a:p>
            <a:pPr marL="109728" indent="0">
              <a:buNone/>
            </a:pPr>
            <a:r>
              <a:rPr lang="tr-TR" sz="2000" dirty="0" smtClean="0"/>
              <a:t>     2012-2013 </a:t>
            </a:r>
            <a:r>
              <a:rPr lang="tr-TR" sz="2000" dirty="0"/>
              <a:t>Eğitim - Öğretim yılında, 1 şube ile ilçemiz Mustafa Üstündağ Yatılı Bölge  Ortaokulu binasında açıldı. </a:t>
            </a:r>
          </a:p>
          <a:p>
            <a:pPr marL="109728" indent="0">
              <a:buNone/>
            </a:pPr>
            <a:r>
              <a:rPr lang="tr-TR" sz="2000" dirty="0" smtClean="0"/>
              <a:t>     2015-2016 </a:t>
            </a:r>
            <a:r>
              <a:rPr lang="tr-TR" sz="2000" dirty="0"/>
              <a:t>Eğitim – Öğretim yılında kendi binasına taşınan okulumuz 9 şubede 200 öğrenciyle eğitim vermektedir.</a:t>
            </a:r>
          </a:p>
          <a:p>
            <a:pPr marL="64008" indent="0">
              <a:lnSpc>
                <a:spcPct val="150000"/>
              </a:lnSpc>
              <a:buNone/>
            </a:pP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4077265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399032"/>
          </a:xfrm>
        </p:spPr>
        <p:txBody>
          <a:bodyPr/>
          <a:lstStyle/>
          <a:p>
            <a:r>
              <a:rPr lang="tr-TR" dirty="0" smtClean="0"/>
              <a:t>Okulumuzdaki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658903"/>
              </p:ext>
            </p:extLst>
          </p:nvPr>
        </p:nvGraphicFramePr>
        <p:xfrm>
          <a:off x="467544" y="2348880"/>
          <a:ext cx="8219256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56782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Öğretmen Sayısı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 18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2055">
                <a:tc>
                  <a:txBody>
                    <a:bodyPr/>
                    <a:lstStyle/>
                    <a:p>
                      <a:r>
                        <a:rPr lang="tr-TR" dirty="0" smtClean="0"/>
                        <a:t>Öğrenci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202</a:t>
                      </a:r>
                      <a:endParaRPr lang="tr-TR" dirty="0"/>
                    </a:p>
                  </a:txBody>
                  <a:tcPr/>
                </a:tc>
              </a:tr>
              <a:tr h="474298">
                <a:tc>
                  <a:txBody>
                    <a:bodyPr/>
                    <a:lstStyle/>
                    <a:p>
                      <a:r>
                        <a:rPr lang="tr-TR" dirty="0" smtClean="0"/>
                        <a:t>Derslik</a:t>
                      </a:r>
                      <a:r>
                        <a:rPr lang="tr-TR" baseline="0" dirty="0" smtClean="0"/>
                        <a:t> Sayısı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9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20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399032"/>
          </a:xfrm>
        </p:spPr>
        <p:txBody>
          <a:bodyPr/>
          <a:lstStyle/>
          <a:p>
            <a:r>
              <a:rPr lang="tr-TR" dirty="0" smtClean="0"/>
              <a:t>OKULUMUZDAN GÖRÜNTÜLER</a:t>
            </a:r>
            <a:endParaRPr lang="tr-TR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00808"/>
            <a:ext cx="2235393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700808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4407" y="1700808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61" y="4245032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613" y="4245032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374" y="4245032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502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8229600" cy="1399032"/>
          </a:xfrm>
        </p:spPr>
        <p:txBody>
          <a:bodyPr/>
          <a:lstStyle/>
          <a:p>
            <a:r>
              <a:rPr lang="tr-TR" dirty="0" smtClean="0"/>
              <a:t>SINIFLARIMIZ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899592" y="1556792"/>
            <a:ext cx="3240360" cy="187220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5364088" y="1556792"/>
            <a:ext cx="3096344" cy="187220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899592" y="4149080"/>
            <a:ext cx="3240360" cy="20162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5364088" y="4149080"/>
            <a:ext cx="3096344" cy="201622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192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8229600" cy="1399032"/>
          </a:xfrm>
        </p:spPr>
        <p:txBody>
          <a:bodyPr/>
          <a:lstStyle/>
          <a:p>
            <a:r>
              <a:rPr lang="tr-TR" dirty="0" smtClean="0"/>
              <a:t>MESCİT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899592" y="1556792"/>
            <a:ext cx="3240360" cy="187220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5364088" y="1556792"/>
            <a:ext cx="3096344" cy="187220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899592" y="4149080"/>
            <a:ext cx="3240360" cy="20162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5364088" y="4149080"/>
            <a:ext cx="3096344" cy="201622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754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8229600" cy="1399032"/>
          </a:xfrm>
        </p:spPr>
        <p:txBody>
          <a:bodyPr/>
          <a:lstStyle/>
          <a:p>
            <a:r>
              <a:rPr lang="tr-TR" dirty="0" smtClean="0"/>
              <a:t>KÜTÜPHANE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899592" y="1556792"/>
            <a:ext cx="3240360" cy="187220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5364088" y="1556792"/>
            <a:ext cx="3096344" cy="187220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059832" y="4077072"/>
            <a:ext cx="3240360" cy="20162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754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8229600" cy="1399032"/>
          </a:xfrm>
        </p:spPr>
        <p:txBody>
          <a:bodyPr/>
          <a:lstStyle/>
          <a:p>
            <a:r>
              <a:rPr lang="tr-TR" dirty="0" smtClean="0"/>
              <a:t>SAHNEMİZ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899592" y="1556792"/>
            <a:ext cx="3240360" cy="187220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5364088" y="1556792"/>
            <a:ext cx="3096344" cy="187220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059832" y="4077072"/>
            <a:ext cx="3240360" cy="20162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274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9712" y="505422"/>
            <a:ext cx="8229600" cy="76333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LABARATUAR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2" y="342900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tr-TR" dirty="0" smtClean="0"/>
              <a:t> </a:t>
            </a:r>
            <a:r>
              <a:rPr lang="tr-T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ETKİNLİK SALONU</a:t>
            </a:r>
            <a:endParaRPr lang="tr-TR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755576" y="1340768"/>
            <a:ext cx="3240360" cy="187220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5076056" y="1325377"/>
            <a:ext cx="3096344" cy="187220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890481" y="4293096"/>
            <a:ext cx="3240360" cy="20162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5338703" y="4258283"/>
            <a:ext cx="3096344" cy="201622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754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sel">
  <a:themeElements>
    <a:clrScheme name="Kentsel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337</TotalTime>
  <Words>119</Words>
  <Application>Microsoft Office PowerPoint</Application>
  <PresentationFormat>Ekran Gösterisi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Kentsel</vt:lpstr>
      <vt:lpstr>AYVACIK İMAM HATİP  ORTAOKULU</vt:lpstr>
      <vt:lpstr>OKULUMUZUN TARİHÇESİ</vt:lpstr>
      <vt:lpstr>Okulumuzdaki</vt:lpstr>
      <vt:lpstr>OKULUMUZDAN GÖRÜNTÜLER</vt:lpstr>
      <vt:lpstr>SINIFLARIMIZ</vt:lpstr>
      <vt:lpstr>MESCİT</vt:lpstr>
      <vt:lpstr>KÜTÜPHANE</vt:lpstr>
      <vt:lpstr>SAHNEMİZ</vt:lpstr>
      <vt:lpstr>LABARATUAR</vt:lpstr>
      <vt:lpstr>DERS DIŞI ETKİNLİKLERİMİZ</vt:lpstr>
      <vt:lpstr>SPOR ETKİNLİKLERİMİZ</vt:lpstr>
      <vt:lpstr>CAMİ GEZİLERİMİZ</vt:lpstr>
      <vt:lpstr>KUŞ EVİMİZ</vt:lpstr>
      <vt:lpstr>KERMESLERİMİZ</vt:lpstr>
      <vt:lpstr>ZİYARETLERİMİZ</vt:lpstr>
      <vt:lpstr>ZİYARETLERİMİZ</vt:lpstr>
      <vt:lpstr>PANO DÜZENLEMELERİMİZ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SemaPC</dc:creator>
  <cp:lastModifiedBy>CASPER</cp:lastModifiedBy>
  <cp:revision>27</cp:revision>
  <dcterms:created xsi:type="dcterms:W3CDTF">2020-05-06T10:49:00Z</dcterms:created>
  <dcterms:modified xsi:type="dcterms:W3CDTF">2020-06-03T07:06:41Z</dcterms:modified>
</cp:coreProperties>
</file>